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slideMasters/slideMaster71.xml" ContentType="application/vnd.openxmlformats-officedocument.presentationml.slideMaster+xml"/>
  <Override PartName="/ppt/slides/slide71.xml" ContentType="application/vnd.openxmlformats-officedocument.presentationml.slide+xml"/>
  <Override PartName="/ppt/slideMasters/slideMaster72.xml" ContentType="application/vnd.openxmlformats-officedocument.presentationml.slideMaster+xml"/>
  <Override PartName="/ppt/slides/slide72.xml" ContentType="application/vnd.openxmlformats-officedocument.presentationml.slide+xml"/>
  <Override PartName="/ppt/slideMasters/slideMaster73.xml" ContentType="application/vnd.openxmlformats-officedocument.presentationml.slideMaster+xml"/>
  <Override PartName="/ppt/slides/slide73.xml" ContentType="application/vnd.openxmlformats-officedocument.presentationml.slide+xml"/>
  <Override PartName="/ppt/slideMasters/slideMaster74.xml" ContentType="application/vnd.openxmlformats-officedocument.presentationml.slideMaster+xml"/>
  <Override PartName="/ppt/slides/slide74.xml" ContentType="application/vnd.openxmlformats-officedocument.presentationml.slide+xml"/>
  <Override PartName="/ppt/slideMasters/slideMaster75.xml" ContentType="application/vnd.openxmlformats-officedocument.presentationml.slideMaster+xml"/>
  <Override PartName="/ppt/slides/slide75.xml" ContentType="application/vnd.openxmlformats-officedocument.presentationml.slide+xml"/>
  <Override PartName="/ppt/slideMasters/slideMaster76.xml" ContentType="application/vnd.openxmlformats-officedocument.presentationml.slideMaster+xml"/>
  <Override PartName="/ppt/slides/slide76.xml" ContentType="application/vnd.openxmlformats-officedocument.presentationml.slide+xml"/>
  <Override PartName="/ppt/slideMasters/slideMaster77.xml" ContentType="application/vnd.openxmlformats-officedocument.presentationml.slideMaster+xml"/>
  <Override PartName="/ppt/slides/slide77.xml" ContentType="application/vnd.openxmlformats-officedocument.presentationml.slide+xml"/>
  <Override PartName="/ppt/slideMasters/slideMaster78.xml" ContentType="application/vnd.openxmlformats-officedocument.presentationml.slideMaster+xml"/>
  <Override PartName="/ppt/slides/slide78.xml" ContentType="application/vnd.openxmlformats-officedocument.presentationml.slide+xml"/>
  <Override PartName="/ppt/slideMasters/slideMaster79.xml" ContentType="application/vnd.openxmlformats-officedocument.presentationml.slideMaster+xml"/>
  <Override PartName="/ppt/slides/slide7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Lst>
  <p:notesMasterIdLst>
    <p:notesMasterId r:id="rId81"/>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80" Type="http://schemas.openxmlformats.org/officeDocument/2006/relationships/slide" Target="slides/slide79.xml"/><Relationship Id="rId81" Type="http://schemas.openxmlformats.org/officeDocument/2006/relationships/notesMaster" Target="notesMasters/notesMaster1.xml"/><Relationship Id="rId82" Type="http://schemas.openxmlformats.org/officeDocument/2006/relationships/presProps" Target="presProps.xml"/><Relationship Id="rId83" Type="http://schemas.openxmlformats.org/officeDocument/2006/relationships/viewProps" Target="viewProps.xml"/><Relationship Id="rId84" Type="http://schemas.openxmlformats.org/officeDocument/2006/relationships/theme" Target="theme/theme1.xml"/><Relationship Id="rId85"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7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1.xml"/>
		</Relationships>
</file>

<file path=ppt/notesSlides/_rels/notesSlide7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2.xml"/>
		</Relationships>
</file>

<file path=ppt/notesSlides/_rels/notesSlide7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3.xml"/>
		</Relationships>
</file>

<file path=ppt/notesSlides/_rels/notesSlide7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4.xml"/>
		</Relationships>
</file>

<file path=ppt/notesSlides/_rels/notesSlide7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5.xml"/>
		</Relationships>
</file>

<file path=ppt/notesSlides/_rels/notesSlide7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6.xml"/>
		</Relationships>
</file>

<file path=ppt/notesSlides/_rels/notesSlide7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7.xml"/>
		</Relationships>
</file>

<file path=ppt/notesSlides/_rels/notesSlide7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8.xml"/>
		</Relationships>
</file>

<file path=ppt/notesSlides/_rels/notesSlide7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9.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cover opacity:.7](img/title-page..jpg)
بسم الله الرحمان الرحیم</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مقایسه دو ابزار رایگان تولید تصویر با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![bg opacity:0.25](img/multimodal-models-bg.jpg)
&gt;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مشکل اصلی با ابزارهای هوش مصنوعی: **عدم قطعیت**!!!
### به نتایج هیچ کدام نمی‌توان اطمینان صددرصد درست داشت!!
### یا آنچه می‌خواهیم را نمی‌دهند!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 بخش سوم
## مهندسی پرامپت: کلید استفاده موثر</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Professional Prompt Engineering (P–C–T–F–T–E)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شما اکنون به کل این مخزن کد دسترسی دارید و ساختار پروژه، هدف آن، روش‌ها و نتایج قابل استخراج از کد را تحلیل کرده‌اید. لطفاً با توجه به محتوای این مخزن، چند عنوان دقیق، فنی، و مناسب برای یک مقاله پژوهشی در حوزه مرتبط پیشنهاد بده. عناوین باید به زبان انگلیسی باشند و بازتاب‌دهنده نوآوری‌ها، هدف پروژه، و روش پیاده‌سازی موجود در این کد باشند. لطفاً 3 تا 5 عنوان پیشنهادی ارائه کن.
---
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تبدیل ایده به شبه‌کد و به کد قابل‌اجرا</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رابط کاربری امکان انتخاب مسیر اسناد، طرح پرسش، و مشاهده پاسخ به همراه شواهد و مراحل پردازش (retrieval، prompt و مدل) را فراهم می‌کند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image" Target="../media/Slide-71-image-1.png"/><Relationship Id="rId2" Type="http://schemas.openxmlformats.org/officeDocument/2006/relationships/slideLayout" Target="../slideLayouts/slideLayout1.xml"/><Relationship Id="rId3"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image" Target="../media/Slide-72-image-1.png"/><Relationship Id="rId2" Type="http://schemas.openxmlformats.org/officeDocument/2006/relationships/slideLayout" Target="../slideLayouts/slideLayout1.xml"/><Relationship Id="rId3"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image" Target="../media/Slide-73-image-1.png"/><Relationship Id="rId2" Type="http://schemas.openxmlformats.org/officeDocument/2006/relationships/slideLayout" Target="../slideLayouts/slideLayout1.xml"/><Relationship Id="rId3"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image" Target="../media/Slide-74-image-1.png"/><Relationship Id="rId2" Type="http://schemas.openxmlformats.org/officeDocument/2006/relationships/slideLayout" Target="../slideLayouts/slideLayout1.xml"/><Relationship Id="rId3"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image" Target="../media/Slide-75-image-1.png"/><Relationship Id="rId2" Type="http://schemas.openxmlformats.org/officeDocument/2006/relationships/slideLayout" Target="../slideLayouts/slideLayout1.xml"/><Relationship Id="rId3"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image" Target="../media/Slide-76-image-1.png"/><Relationship Id="rId2" Type="http://schemas.openxmlformats.org/officeDocument/2006/relationships/slideLayout" Target="../slideLayouts/slideLayout1.xml"/><Relationship Id="rId3"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image" Target="../media/Slide-77-image-1.png"/><Relationship Id="rId2" Type="http://schemas.openxmlformats.org/officeDocument/2006/relationships/slideLayout" Target="../slideLayouts/slideLayout1.xml"/><Relationship Id="rId3"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image" Target="../media/Slide-78-image-1.png"/><Relationship Id="rId2" Type="http://schemas.openxmlformats.org/officeDocument/2006/relationships/slideLayout" Target="../slideLayouts/slideLayout1.xml"/><Relationship Id="rId3"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image" Target="../media/Slide-79-image-1.png"/><Relationship Id="rId2" Type="http://schemas.openxmlformats.org/officeDocument/2006/relationships/slideLayout" Target="../slideLayouts/slideLayout1.xml"/><Relationship Id="rId3"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name="Slide 7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name="Slide 7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name="Slide 7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name="Slide 7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name="Slide 7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name="Slide 7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name="Slide 7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name="Slide 7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name="Slide 7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79</Slides>
  <Notes>79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79</vt:i4>
      </vt:variant>
    </vt:vector>
  </HeadingPairs>
  <TitlesOfParts>
    <vt:vector size="8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lpstr>Slide 71</vt:lpstr>
      <vt:lpstr>Slide 72</vt:lpstr>
      <vt:lpstr>Slide 73</vt:lpstr>
      <vt:lpstr>Slide 74</vt:lpstr>
      <vt:lpstr>Slide 75</vt:lpstr>
      <vt:lpstr>Slide 76</vt:lpstr>
      <vt:lpstr>Slide 77</vt:lpstr>
      <vt:lpstr>Slide 78</vt:lpstr>
      <vt:lpstr>Slide 79</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2025-12-16T06:58:55Z</dcterms:created>
  <dcterms:modified xsi:type="dcterms:W3CDTF">2025-12-16T06:58:55Z</dcterms:modified>
</cp:coreProperties>
</file>